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th-TH" dirty="0"/>
                      <a:t>วังทอง, </a:t>
                    </a:r>
                    <a:r>
                      <a:rPr lang="th-TH" dirty="0" smtClean="0"/>
                      <a:t>193</a:t>
                    </a:r>
                    <a:endParaRPr lang="th-TH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th-TH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'C:\Users\prawit\Desktop\จำนแนกสถานะ62\จำแนกสถานะ62\[สรุปจำแนกสถานะครัวเรือน 62.xlsx]ปี62'!$B$5:$B$13</c:f>
              <c:strCache>
                <c:ptCount val="9"/>
                <c:pt idx="0">
                  <c:v>เมืองพิษณุโลก</c:v>
                </c:pt>
                <c:pt idx="1">
                  <c:v>นครไทย</c:v>
                </c:pt>
                <c:pt idx="2">
                  <c:v>ชาติตระการ</c:v>
                </c:pt>
                <c:pt idx="3">
                  <c:v>บางระกำ</c:v>
                </c:pt>
                <c:pt idx="4">
                  <c:v>บางกระทุ่ม</c:v>
                </c:pt>
                <c:pt idx="5">
                  <c:v>พรหมพิราม</c:v>
                </c:pt>
                <c:pt idx="6">
                  <c:v>วัดโบสถ์</c:v>
                </c:pt>
                <c:pt idx="7">
                  <c:v>วังทอง</c:v>
                </c:pt>
                <c:pt idx="8">
                  <c:v>เนินมะปราง</c:v>
                </c:pt>
              </c:strCache>
            </c:strRef>
          </c:cat>
          <c:val>
            <c:numRef>
              <c:f>'C:\Users\prawit\Desktop\จำนแนกสถานะ62\จำแนกสถานะ62\[สรุปจำแนกสถานะครัวเรือน 62.xlsx]ปี62'!$C$5:$C$13</c:f>
              <c:numCache>
                <c:formatCode>General</c:formatCode>
                <c:ptCount val="9"/>
                <c:pt idx="0">
                  <c:v>36</c:v>
                </c:pt>
                <c:pt idx="1">
                  <c:v>120</c:v>
                </c:pt>
                <c:pt idx="2">
                  <c:v>58</c:v>
                </c:pt>
                <c:pt idx="3">
                  <c:v>47</c:v>
                </c:pt>
                <c:pt idx="4">
                  <c:v>32</c:v>
                </c:pt>
                <c:pt idx="5">
                  <c:v>47</c:v>
                </c:pt>
                <c:pt idx="6">
                  <c:v>2</c:v>
                </c:pt>
                <c:pt idx="7">
                  <c:v>193</c:v>
                </c:pt>
                <c:pt idx="8">
                  <c:v>49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'C:\Users\prawit\Desktop\จำนแนกสถานะ62\จำแนกสถานะ62\[สรุปจำแนกสถานะครัวเรือน 62.xlsx]ปี62 (2)'!$B$5:$B$13</c:f>
              <c:strCache>
                <c:ptCount val="9"/>
                <c:pt idx="0">
                  <c:v>เมืองพิษณุโลก</c:v>
                </c:pt>
                <c:pt idx="1">
                  <c:v>นครไทย</c:v>
                </c:pt>
                <c:pt idx="2">
                  <c:v>ชาติตระการ</c:v>
                </c:pt>
                <c:pt idx="3">
                  <c:v>บางระกำ</c:v>
                </c:pt>
                <c:pt idx="4">
                  <c:v>บางกระทุ่ม</c:v>
                </c:pt>
                <c:pt idx="5">
                  <c:v>พรหมพิราม</c:v>
                </c:pt>
                <c:pt idx="6">
                  <c:v>วัดโบสถ์</c:v>
                </c:pt>
                <c:pt idx="7">
                  <c:v>วังทอง</c:v>
                </c:pt>
                <c:pt idx="8">
                  <c:v>เนินมะปราง</c:v>
                </c:pt>
              </c:strCache>
            </c:strRef>
          </c:cat>
          <c:val>
            <c:numRef>
              <c:f>'C:\Users\prawit\Desktop\จำนแนกสถานะ62\จำแนกสถานะ62\[สรุปจำแนกสถานะครัวเรือน 62.xlsx]ปี62 (2)'!$C$5:$C$13</c:f>
              <c:numCache>
                <c:formatCode>General</c:formatCode>
                <c:ptCount val="9"/>
                <c:pt idx="0">
                  <c:v>32</c:v>
                </c:pt>
                <c:pt idx="1">
                  <c:v>75</c:v>
                </c:pt>
                <c:pt idx="2">
                  <c:v>24</c:v>
                </c:pt>
                <c:pt idx="3">
                  <c:v>41</c:v>
                </c:pt>
                <c:pt idx="4">
                  <c:v>28</c:v>
                </c:pt>
                <c:pt idx="5">
                  <c:v>45</c:v>
                </c:pt>
                <c:pt idx="6">
                  <c:v>2</c:v>
                </c:pt>
                <c:pt idx="7">
                  <c:v>71</c:v>
                </c:pt>
                <c:pt idx="8">
                  <c:v>28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800" b="1">
                    <a:solidFill>
                      <a:srgbClr val="002060"/>
                    </a:solidFill>
                  </a:defRPr>
                </a:pPr>
                <a:endParaRPr lang="th-TH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'C:\Users\prawit\Desktop\จำนแนกสถานะ62\จำแนกสถานะ62\[สรุปจำแนกสถานะครัวเรือน 62.xlsx]ปี62 (3)'!$B$5:$B$13</c:f>
              <c:strCache>
                <c:ptCount val="9"/>
                <c:pt idx="0">
                  <c:v>เมืองพิษณุโลก</c:v>
                </c:pt>
                <c:pt idx="1">
                  <c:v>นครไทย</c:v>
                </c:pt>
                <c:pt idx="2">
                  <c:v>ชาติตระการ</c:v>
                </c:pt>
                <c:pt idx="3">
                  <c:v>บางระกำ</c:v>
                </c:pt>
                <c:pt idx="4">
                  <c:v>บางกระทุ่ม</c:v>
                </c:pt>
                <c:pt idx="5">
                  <c:v>พรหมพิราม</c:v>
                </c:pt>
                <c:pt idx="6">
                  <c:v>วัดโบสถ์</c:v>
                </c:pt>
                <c:pt idx="7">
                  <c:v>วังทอง</c:v>
                </c:pt>
                <c:pt idx="8">
                  <c:v>เนินมะปราง</c:v>
                </c:pt>
              </c:strCache>
            </c:strRef>
          </c:cat>
          <c:val>
            <c:numRef>
              <c:f>'C:\Users\prawit\Desktop\จำนแนกสถานะ62\จำแนกสถานะ62\[สรุปจำแนกสถานะครัวเรือน 62.xlsx]ปี62 (3)'!$C$5:$C$13</c:f>
              <c:numCache>
                <c:formatCode>General</c:formatCode>
                <c:ptCount val="9"/>
                <c:pt idx="0">
                  <c:v>2</c:v>
                </c:pt>
                <c:pt idx="1">
                  <c:v>42</c:v>
                </c:pt>
                <c:pt idx="2">
                  <c:v>32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116</c:v>
                </c:pt>
                <c:pt idx="8">
                  <c:v>21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6368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359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7662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980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773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4608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416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112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752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5315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209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D4D93-E803-4473-8215-CB4119C2A846}" type="datetimeFigureOut">
              <a:rPr lang="th-TH" smtClean="0"/>
              <a:t>06/11/62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D201E-244C-4EEC-AC44-A8B087948F4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343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แผนภูมิ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1075397"/>
              </p:ext>
            </p:extLst>
          </p:nvPr>
        </p:nvGraphicFramePr>
        <p:xfrm>
          <a:off x="971600" y="1124744"/>
          <a:ext cx="7128792" cy="5410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13517" y="404664"/>
            <a:ext cx="62646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b="1" dirty="0" smtClean="0"/>
              <a:t>แผนภูมิแสดงครัวเรือนตกเกณฑ์รายได้ </a:t>
            </a:r>
            <a:r>
              <a:rPr lang="th-TH" b="1" dirty="0" err="1" smtClean="0"/>
              <a:t>จปฐ</a:t>
            </a:r>
            <a:r>
              <a:rPr lang="th-TH" b="1" dirty="0" smtClean="0"/>
              <a:t>. ปี 2562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22789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200" dirty="0" smtClean="0"/>
              <a:t>แผนภูมิแสดงครัวเรือนตกเกณฑ์รายได้ </a:t>
            </a:r>
            <a:r>
              <a:rPr lang="th-TH" sz="3200" dirty="0" err="1" smtClean="0"/>
              <a:t>จปฐ</a:t>
            </a:r>
            <a:r>
              <a:rPr lang="th-TH" sz="3200" dirty="0" smtClean="0"/>
              <a:t>. ปี 2562 </a:t>
            </a:r>
            <a:br>
              <a:rPr lang="th-TH" sz="3200" dirty="0" smtClean="0"/>
            </a:br>
            <a:r>
              <a:rPr lang="th-TH" sz="3200" dirty="0" smtClean="0"/>
              <a:t>ที่ต้องสงเคราะห์</a:t>
            </a:r>
            <a:endParaRPr lang="th-TH" sz="3200" dirty="0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39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200" b="1" dirty="0" smtClean="0"/>
              <a:t>แผนภูมิแสดงครัวเรือนตกเกณฑ์รายได้ </a:t>
            </a:r>
            <a:r>
              <a:rPr lang="th-TH" sz="3200" b="1" dirty="0" err="1" smtClean="0"/>
              <a:t>จปฐ</a:t>
            </a:r>
            <a:r>
              <a:rPr lang="th-TH" sz="3200" b="1" dirty="0" smtClean="0"/>
              <a:t>. ปี 2562 </a:t>
            </a:r>
            <a:br>
              <a:rPr lang="th-TH" sz="3200" b="1" dirty="0" smtClean="0"/>
            </a:br>
            <a:r>
              <a:rPr lang="th-TH" sz="3200" b="1" dirty="0" smtClean="0"/>
              <a:t>ที่พัฒนาได้</a:t>
            </a:r>
            <a:endParaRPr lang="th-TH" sz="3200" b="1" dirty="0"/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23335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280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</Words>
  <Application>Microsoft Office PowerPoint</Application>
  <PresentationFormat>นำเสนอทางหน้าจอ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ชุดรูปแบบของ Office</vt:lpstr>
      <vt:lpstr>งานนำเสนอ PowerPoint</vt:lpstr>
      <vt:lpstr>แผนภูมิแสดงครัวเรือนตกเกณฑ์รายได้ จปฐ. ปี 2562  ที่ต้องสงเคราะห์</vt:lpstr>
      <vt:lpstr>แผนภูมิแสดงครัวเรือนตกเกณฑ์รายได้ จปฐ. ปี 2562  ที่พัฒนาได้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prawit</dc:creator>
  <cp:lastModifiedBy>prawit</cp:lastModifiedBy>
  <cp:revision>3</cp:revision>
  <dcterms:created xsi:type="dcterms:W3CDTF">2019-11-06T03:56:20Z</dcterms:created>
  <dcterms:modified xsi:type="dcterms:W3CDTF">2019-11-06T04:13:30Z</dcterms:modified>
</cp:coreProperties>
</file>