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448" r:id="rId3"/>
    <p:sldId id="360" r:id="rId4"/>
    <p:sldId id="440" r:id="rId5"/>
    <p:sldId id="450" r:id="rId6"/>
    <p:sldId id="451" r:id="rId7"/>
    <p:sldId id="452" r:id="rId8"/>
    <p:sldId id="453" r:id="rId9"/>
    <p:sldId id="454" r:id="rId10"/>
    <p:sldId id="455" r:id="rId11"/>
    <p:sldId id="456" r:id="rId12"/>
    <p:sldId id="457" r:id="rId13"/>
    <p:sldId id="458" r:id="rId14"/>
    <p:sldId id="460" r:id="rId15"/>
    <p:sldId id="461" r:id="rId16"/>
    <p:sldId id="400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9933FF"/>
    <a:srgbClr val="FF9966"/>
    <a:srgbClr val="FF00FF"/>
    <a:srgbClr val="FF0000"/>
    <a:srgbClr val="FF9900"/>
    <a:srgbClr val="FFFF00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21" autoAdjust="0"/>
    <p:restoredTop sz="94662" autoAdjust="0"/>
  </p:normalViewPr>
  <p:slideViewPr>
    <p:cSldViewPr>
      <p:cViewPr>
        <p:scale>
          <a:sx n="70" d="100"/>
          <a:sy n="70" d="100"/>
        </p:scale>
        <p:origin x="-2154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5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57334-8066-49EE-B056-B1A7C33467C9}" type="datetimeFigureOut">
              <a:rPr lang="th-TH" smtClean="0"/>
              <a:pPr/>
              <a:t>04/12/61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85F12-ADE2-4456-A4CA-A3CB46B998D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270697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EE9F8-CD63-40F2-B54B-D8B5D89D1C6B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D99FE-E9DB-4F5A-8DF1-95A5FB237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1776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2519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9752" y="198884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35722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98649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3354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1816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097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5322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0946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763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98134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17701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6725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3511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4.png"/><Relationship Id="rId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0"/>
            <a:ext cx="9144000" cy="1905000"/>
          </a:xfrm>
        </p:spPr>
        <p:txBody>
          <a:bodyPr>
            <a:noAutofit/>
          </a:bodyPr>
          <a:lstStyle/>
          <a:p>
            <a:r>
              <a:rPr lang="th-TH" sz="5400" b="1" dirty="0"/>
              <a:t>การประกวดหมู่บ้านสารสนเทศชุมชนดีเด่น</a:t>
            </a:r>
            <a:r>
              <a:rPr lang="en-US" sz="5400" dirty="0"/>
              <a:t/>
            </a:r>
            <a:br>
              <a:rPr lang="en-US" sz="5400" dirty="0"/>
            </a:br>
            <a:r>
              <a:rPr lang="th-TH" sz="5400" b="1" dirty="0"/>
              <a:t>เพื่อพัฒนาเศรษฐกิจและคุณภาพ</a:t>
            </a:r>
            <a:r>
              <a:rPr lang="th-TH" sz="5400" b="1" dirty="0" smtClean="0"/>
              <a:t>ชีวิต</a:t>
            </a:r>
            <a:br>
              <a:rPr lang="th-TH" sz="5400" b="1" dirty="0" smtClean="0"/>
            </a:br>
            <a:r>
              <a:rPr lang="th-TH" sz="5400" b="1" dirty="0" smtClean="0"/>
              <a:t>ปี งบประมาณ 2562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1028" name="Picture 4" descr="D:\Usres\seksan\AppData\Local\Temp\SNAGHTML100d9e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0000"/>
            <a:ext cx="2363934" cy="1538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ผลการค้นหารูปภาพสำหรับ google map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183"/>
          <a:stretch/>
        </p:blipFill>
        <p:spPr bwMode="auto">
          <a:xfrm>
            <a:off x="5952698" y="4704383"/>
            <a:ext cx="3038901" cy="209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3740" y="653088"/>
            <a:ext cx="913026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345134" y="6217920"/>
            <a:ext cx="4798866" cy="7015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altLang="zh-CN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H Niramit AS" pitchFamily="2" charset="-34"/>
                <a:cs typeface="TH Niramit AS" pitchFamily="2" charset="-34"/>
              </a:rPr>
              <a:t>ศูนย์สารสนเทศเพื่อการพัฒนาชุมชน</a:t>
            </a:r>
            <a:endParaRPr lang="zh-CN" alt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188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8382000" cy="57912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5495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05800" cy="63246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1417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36657895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มีสถานที่ดำเนินการ  มีอุปกรณ์/เทคโนโลยี/สื่อ สำหรับการดำเนินงาน  การจัดทำข้อมูลสารสนเทศ และการเผยแพร่ประชาสัมพันธ์หมู่บ้านสารสนเทศฯ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หมายถึง มีภาพอาคาร ป้าย อุปกรณ์ คอมพิวเตอร์ เครือข่ายอินเตอร์เน็ต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/>
              <a:t>การประกวดหมู่บ้านสารสนเทศชุมชนดีเด่นฯ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3074" name="Picture 2" descr="D:\Usres\seksan\Desktop\W300A_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48000"/>
            <a:ext cx="3124200" cy="306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156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63121168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มีบุคลากรของหมู่บ้านรับผิดชอบ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หมายถึง มีคนในหมู่บ้าน/ชุมชน เข้าร่วมกิจกรรม ดูแลรับผิดชอบประจำสถานที่ดำเนินการ</a:t>
                      </a:r>
                    </a:p>
                    <a:p>
                      <a:endParaRPr lang="th-TH" sz="2000" kern="1200" dirty="0" smtClean="0">
                        <a:solidFill>
                          <a:schemeClr val="tx1"/>
                        </a:solidFill>
                        <a:effectLst/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  <a:p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/>
              <a:t>การประกวดหมู่บ้านสารสนเทศชุมชนดีเด่นฯ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4098" name="Picture 2" descr="D:\Usres\seksan\Desktop\imag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1" y="3276600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7751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4583538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มีคณะทำงานขับเคลื่อน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หมายถึง มีคำสั่งแต่งตั้งคณะทำงานระดับหมู่บ้าน หรือ อำเภอ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/>
              <a:t>การประกวดหมู่บ้านสารสนเทศชุมชนดีเด่นฯ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895600"/>
            <a:ext cx="3809999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5583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28399734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ขั้นตอน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ตัวอย่าง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การวาดขอบเขตแผนที่หมู่บ้าน</a:t>
                      </a:r>
                      <a:endParaRPr lang="en-US" sz="11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หมายถึงการวาดขอบเขตของหมู่บ้านด้วย </a:t>
                      </a:r>
                      <a:r>
                        <a:rPr lang="en-US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Google map 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เพื่อแสดงขอบเขตการปกครองของหมู่บ้าน</a:t>
                      </a:r>
                      <a:endParaRPr lang="en-US" sz="11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/>
              <a:t>การประกวดหมู่บ้านสารสนเทศชุมชนดีเด่นฯ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971800"/>
            <a:ext cx="3450336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512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6543358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ขั้นตอน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ตัวอย่าง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การปักหมุดกิจกรรมหรือสถานที่สำคัญพร้อมรายละเอียด</a:t>
                      </a:r>
                      <a:endParaRPr lang="en-US" sz="11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หมายถึงการกำหนดสัญลักษณ์ (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Icon)  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สถานที่สำคัญของหมู่บ้าน หรือ กิจกรรมการพัฒนาชุมชน เช่น ครัวเรือนสัมมาชีพ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กลุ่มออมทรัพย์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OTOP 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ครัวเรือนยากจน ฯลฯ พร้อมรายละเอียดและภาพประกอบในแผนที่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Google map</a:t>
                      </a:r>
                      <a:endParaRPr lang="en-US" sz="11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/>
              <a:t>การประกวดหมู่บ้านสารสนเทศชุมชนดีเด่นฯ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94760"/>
            <a:ext cx="3246120" cy="24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9991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46781798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ขั้นตอน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ตัวอย่าง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วิเคราะห์ข้อมูลชุมชน และนำเสนอต่อที่ประชุม ให้เห็นถึงคุณภาพชีวิตที่สำคัญของคนในหมู่บ้าน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(ข้อมูล </a:t>
                      </a:r>
                      <a:r>
                        <a:rPr lang="th-TH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จปฐ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และ </a:t>
                      </a:r>
                      <a:r>
                        <a:rPr lang="th-TH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กชช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2ค. ปี 2562)</a:t>
                      </a:r>
                      <a:endParaRPr lang="en-US" sz="11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คณะทำงานขับเคลื่อนฯ สามารถใช้งาน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CIA Program 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เพื่อวิเคราะห์ข้อมูลชุมชน ซึ่งระกอบด้วย ข้อมูล </a:t>
                      </a:r>
                      <a:r>
                        <a:rPr lang="th-TH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จปฐ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th-TH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กชช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2ค. การวิเคราะห์สภาพปัญหาคุณภาพ</a:t>
                      </a:r>
                      <a:r>
                        <a:rPr lang="th-TH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ชึวิต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Radar Diagram) 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และการวิเคราะห์ระดับคุณภาพชีวิต (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Radar Analysis) 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ได้</a:t>
                      </a:r>
                    </a:p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การนำเสนอผลการวิเคราะห์ข้อมูล เพื่อให้เห็นถึงสภาพปัญหาทั้ง 5 ด้าน ต่อที่ประชุม ให้เห็นถึงคุณภาพชีวิตของคนในหมู่บ้าน</a:t>
                      </a:r>
                      <a:endParaRPr lang="en-US" sz="11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/>
              <a:t>การประกวดหมู่บ้านสารสนเทศชุมชนดีเด่นฯ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5345" y="3962400"/>
            <a:ext cx="36861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5215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86035506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ขั้นตอน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ตัวอย่าง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ลงมติคัดเลือกกิจกรรมและจัดทำแผน</a:t>
                      </a:r>
                      <a:endParaRPr lang="en-US" sz="11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หมายถึง การนำเสนอผลการวิเคราะห์ข้อมูล เพื่อให้เห็นถึงสภาพปัญหาทั้ง 5 ด้าน ต่อที่ประชุม ให้เห็นถึงคุณภาพชีวิตของคนในหมู่บ้าน</a:t>
                      </a:r>
                      <a:endParaRPr lang="en-US" sz="11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/>
              <a:t>การประกวดหมู่บ้านสารสนเทศชุมชนดีเด่นฯ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65" t="4612" r="3903" b="1235"/>
          <a:stretch/>
        </p:blipFill>
        <p:spPr bwMode="auto">
          <a:xfrm>
            <a:off x="914400" y="3429001"/>
            <a:ext cx="32004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0121" y="3352800"/>
            <a:ext cx="37338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4442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22477516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ขั้นตอน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ตัวอย่าง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ndara"/>
                          <a:ea typeface="Candara"/>
                          <a:cs typeface="TH SarabunPSK"/>
                        </a:rPr>
                        <a:t>การดำเนินโครงการเชิง</a:t>
                      </a:r>
                      <a:r>
                        <a:rPr lang="th-TH" sz="1600" dirty="0" err="1">
                          <a:effectLst/>
                          <a:latin typeface="Candara"/>
                          <a:ea typeface="Candara"/>
                          <a:cs typeface="TH SarabunPSK"/>
                        </a:rPr>
                        <a:t>บูรณา</a:t>
                      </a:r>
                      <a:r>
                        <a:rPr lang="th-TH" sz="1600" dirty="0">
                          <a:effectLst/>
                          <a:latin typeface="Candara"/>
                          <a:ea typeface="Candara"/>
                          <a:cs typeface="TH SarabunPSK"/>
                        </a:rPr>
                        <a:t>การ</a:t>
                      </a:r>
                      <a:endParaRPr lang="en-US" sz="1100" dirty="0">
                        <a:effectLst/>
                        <a:latin typeface="Candara"/>
                        <a:ea typeface="Candara"/>
                        <a:cs typeface="KodchiangUPC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ndara"/>
                          <a:ea typeface="Candara"/>
                          <a:cs typeface="TH SarabunPSK"/>
                        </a:rPr>
                        <a:t>หมายถึง คณะทำงานขับเคลื่อนฯ สามารถนำเสนอผลการดำเนินโครงการ/กิจกรรม จากการจัดทำแผนงาน</a:t>
                      </a:r>
                      <a:r>
                        <a:rPr lang="th-TH" sz="1600" dirty="0" err="1">
                          <a:effectLst/>
                          <a:latin typeface="Candara"/>
                          <a:ea typeface="Candara"/>
                          <a:cs typeface="TH SarabunPSK"/>
                        </a:rPr>
                        <a:t>บูรณา</a:t>
                      </a:r>
                      <a:r>
                        <a:rPr lang="th-TH" sz="1600" dirty="0">
                          <a:effectLst/>
                          <a:latin typeface="Candara"/>
                          <a:ea typeface="Candara"/>
                          <a:cs typeface="TH SarabunPSK"/>
                        </a:rPr>
                        <a:t>การ เพื่อให้เกิดการพัฒนาคุณภาพชีวิตระดับหมู่บ้านได้จริง ให้</a:t>
                      </a:r>
                      <a:r>
                        <a:rPr lang="th-TH" sz="1600" dirty="0" err="1" smtClean="0">
                          <a:effectLst/>
                          <a:latin typeface="Candara"/>
                          <a:ea typeface="Candara"/>
                          <a:cs typeface="TH SarabunPSK"/>
                        </a:rPr>
                        <a:t>ได้มาก</a:t>
                      </a:r>
                      <a:r>
                        <a:rPr lang="th-TH" sz="1600" dirty="0" smtClean="0">
                          <a:effectLst/>
                          <a:latin typeface="Candara"/>
                          <a:ea typeface="Candara"/>
                          <a:cs typeface="TH SarabunPSK"/>
                        </a:rPr>
                        <a:t>ที่สุด</a:t>
                      </a:r>
                      <a:endParaRPr lang="en-US" sz="1100" dirty="0">
                        <a:effectLst/>
                        <a:latin typeface="Candara"/>
                        <a:ea typeface="Candara"/>
                        <a:cs typeface="KodchiangUPC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/>
              <a:t>การประกวดหมู่บ้านสารสนเทศชุมชนดีเด่นฯ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939" r="3104" b="3534"/>
          <a:stretch/>
        </p:blipFill>
        <p:spPr bwMode="auto">
          <a:xfrm>
            <a:off x="4692553" y="3200400"/>
            <a:ext cx="3944203" cy="302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5" r="50738" b="4405"/>
          <a:stretch/>
        </p:blipFill>
        <p:spPr bwMode="auto">
          <a:xfrm>
            <a:off x="648270" y="3227695"/>
            <a:ext cx="3930554" cy="299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0730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15627639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ขั้นตอน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ตัวอย่าง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ndara"/>
                          <a:ea typeface="Candara"/>
                          <a:cs typeface="TH SarabunPSK"/>
                        </a:rPr>
                        <a:t>การแสวงหางบประมาณและภาคีเพื่อดำเนินการ</a:t>
                      </a:r>
                      <a:endParaRPr lang="en-US" sz="1100" dirty="0">
                        <a:effectLst/>
                        <a:latin typeface="Candara"/>
                        <a:ea typeface="Candara"/>
                        <a:cs typeface="KodchiangUPC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Candara"/>
                          <a:ea typeface="Candara"/>
                          <a:cs typeface="TH SarabunPSK"/>
                        </a:rPr>
                        <a:t>หมายถึง คณะทำงานขับเคลื่อนฯ ต้องแสวงหางบประมาณและภาคีการพัฒนา      ในการขับเคลื่อนแผนงาน/โครงการ ตามแผน</a:t>
                      </a:r>
                      <a:r>
                        <a:rPr lang="th-TH" sz="1600" dirty="0" err="1">
                          <a:effectLst/>
                          <a:latin typeface="Candara"/>
                          <a:ea typeface="Candara"/>
                          <a:cs typeface="TH SarabunPSK"/>
                        </a:rPr>
                        <a:t>บูรณา</a:t>
                      </a:r>
                      <a:r>
                        <a:rPr lang="th-TH" sz="1600" dirty="0">
                          <a:effectLst/>
                          <a:latin typeface="Candara"/>
                          <a:ea typeface="Candara"/>
                          <a:cs typeface="TH SarabunPSK"/>
                        </a:rPr>
                        <a:t>การที่ได้จัดทำขึ้น จากการวิเคราะห์ข้อมูลชุมชน เพื่อให้เกิดการพัฒนาคุณภาพชีวิต เช่น </a:t>
                      </a:r>
                      <a:r>
                        <a:rPr lang="th-TH" sz="1600" dirty="0" err="1">
                          <a:effectLst/>
                          <a:latin typeface="Candara"/>
                          <a:ea typeface="Candara"/>
                          <a:cs typeface="TH SarabunPSK"/>
                        </a:rPr>
                        <a:t>อบต</a:t>
                      </a:r>
                      <a:r>
                        <a:rPr lang="th-TH" sz="1600" dirty="0">
                          <a:effectLst/>
                          <a:latin typeface="Candara"/>
                          <a:ea typeface="Candara"/>
                          <a:cs typeface="TH SarabunPSK"/>
                        </a:rPr>
                        <a:t>. </a:t>
                      </a:r>
                      <a:r>
                        <a:rPr lang="th-TH" sz="1600" dirty="0" err="1">
                          <a:effectLst/>
                          <a:latin typeface="Candara"/>
                          <a:ea typeface="Candara"/>
                          <a:cs typeface="TH SarabunPSK"/>
                        </a:rPr>
                        <a:t>ทต</a:t>
                      </a:r>
                      <a:r>
                        <a:rPr lang="th-TH" sz="1600" dirty="0">
                          <a:effectLst/>
                          <a:latin typeface="Candara"/>
                          <a:ea typeface="Candara"/>
                          <a:cs typeface="TH SarabunPSK"/>
                        </a:rPr>
                        <a:t>. </a:t>
                      </a:r>
                      <a:r>
                        <a:rPr lang="th-TH" sz="1600" dirty="0" err="1">
                          <a:effectLst/>
                          <a:latin typeface="Candara"/>
                          <a:ea typeface="Candara"/>
                          <a:cs typeface="TH SarabunPSK"/>
                        </a:rPr>
                        <a:t>อบจ</a:t>
                      </a:r>
                      <a:r>
                        <a:rPr lang="th-TH" sz="1600" dirty="0">
                          <a:effectLst/>
                          <a:latin typeface="Candara"/>
                          <a:ea typeface="Candara"/>
                          <a:cs typeface="TH SarabunPSK"/>
                        </a:rPr>
                        <a:t>. </a:t>
                      </a:r>
                      <a:r>
                        <a:rPr lang="th-TH" sz="1600" dirty="0" err="1">
                          <a:effectLst/>
                          <a:latin typeface="Candara"/>
                          <a:ea typeface="Candara"/>
                          <a:cs typeface="TH SarabunPSK"/>
                        </a:rPr>
                        <a:t>สนจ</a:t>
                      </a:r>
                      <a:r>
                        <a:rPr lang="th-TH" sz="1600" dirty="0">
                          <a:effectLst/>
                          <a:latin typeface="Candara"/>
                          <a:ea typeface="Candara"/>
                          <a:cs typeface="TH SarabunPSK"/>
                        </a:rPr>
                        <a:t>. องค์กรเอกชน (</a:t>
                      </a:r>
                      <a:r>
                        <a:rPr lang="en-US" sz="1600" dirty="0">
                          <a:effectLst/>
                          <a:latin typeface="TH SarabunPSK"/>
                          <a:ea typeface="Candara"/>
                          <a:cs typeface="KodchiangUPC"/>
                        </a:rPr>
                        <a:t>NGO) </a:t>
                      </a:r>
                      <a:r>
                        <a:rPr lang="th-TH" sz="1600" dirty="0">
                          <a:effectLst/>
                          <a:latin typeface="TH SarabunPSK"/>
                          <a:ea typeface="Candara"/>
                          <a:cs typeface="KodchiangUPC"/>
                        </a:rPr>
                        <a:t>บริษัท ฯลฯ</a:t>
                      </a:r>
                      <a:endParaRPr lang="en-US" sz="1100" dirty="0">
                        <a:effectLst/>
                        <a:latin typeface="Candara"/>
                        <a:ea typeface="Candara"/>
                        <a:cs typeface="KodchiangUPC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/>
              <a:t>การประกวดหมู่บ้านสารสนเทศชุมชนดีเด่นฯ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609" y="3513160"/>
            <a:ext cx="7890669" cy="2811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8324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14441488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ขั้นตอน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ตัวอย่าง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การถอดบทเรียนหมู่บ้านสารสนเทศชุมชนดีเด่นฯ</a:t>
                      </a:r>
                      <a:endParaRPr lang="en-US" sz="1100" dirty="0">
                        <a:effectLst/>
                        <a:latin typeface="Candara"/>
                        <a:ea typeface="Candara"/>
                        <a:cs typeface="KodchiangUPC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หมายถึง มีเอกสารถอดบทเรียนการดำเนินงานหมู่บ้านสารสนเทศชุมชนดีเด่นฯ ซึ่งมีส่วนประกอบ ดังนี้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h-TH" sz="180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ส่วนที่ </a:t>
                      </a:r>
                      <a:r>
                        <a:rPr lang="en-US" sz="180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ข้อมูลทั่วไปของหมู่บ้าน (สภาพทั่วไป สภาพเศรษฐกิจ/สังคม)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h-TH" sz="180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ส่วนที่ </a:t>
                      </a:r>
                      <a:r>
                        <a:rPr lang="en-US" sz="180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แนวทางการพัฒนาฯ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- การบริหารจัดการ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- การจัดทำสารสนเทศภูมิศาสตร์ (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GIS)</a:t>
                      </a:r>
                    </a:p>
                    <a:p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- การวิเคราะห์ข้อมูลชุมชนและจัดทำแผน (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CIA)</a:t>
                      </a:r>
                    </a:p>
                    <a:p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- การเผยแพร่ประชาสัมพันธ์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h-TH" sz="180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ส่วนที่ </a:t>
                      </a:r>
                      <a:r>
                        <a:rPr lang="en-US" sz="180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ภาคผนวก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- 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ภาพกิจกรรม/ข้อมูล </a:t>
                      </a:r>
                      <a:r>
                        <a:rPr lang="th-TH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จปฐ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/</a:t>
                      </a:r>
                      <a:r>
                        <a:rPr lang="th-TH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กชช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ค./อื่นๆ ตามความเหมาะสม</a:t>
                      </a:r>
                      <a:endParaRPr lang="en-US" sz="1100" dirty="0">
                        <a:effectLst/>
                        <a:latin typeface="Candara"/>
                        <a:ea typeface="Candara"/>
                        <a:cs typeface="KodchiangUPC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/>
              <a:t>การประกวดหมู่บ้านสารสนเทศชุมชนดีเด่นฯ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6" name="รูปภาพ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447" y="2971800"/>
            <a:ext cx="3849846" cy="314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652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29064384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ขั้นตอน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ตัวอย่าง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การเผยแพร่ผลการดำเนินงาน</a:t>
                      </a:r>
                      <a:endParaRPr lang="en-US" sz="11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หมายถึง มีการเผยแพร่ประชาสัมพันธ์ผลการดำเนินงานหมู่บ้านสารสนเทศชุมชนดีเด่นฯ ในรูปแบบวีดีทัศน์ และการจัดทำสารสนเทศภูมิศาสตร์ (</a:t>
                      </a:r>
                      <a:r>
                        <a:rPr lang="en-US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GIS) 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และการจัดทำสารสนเทศด้านอื่นๆ ของหมู่บ้าน ผ่านสื่อสังคมออนไลน์ (</a:t>
                      </a:r>
                      <a:r>
                        <a:rPr lang="en-US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social media) 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เช่น เว็บไซต์  </a:t>
                      </a:r>
                      <a:r>
                        <a:rPr lang="en-US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Facebook </a:t>
                      </a:r>
                      <a:r>
                        <a:rPr lang="en-US" sz="16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Youtube</a:t>
                      </a:r>
                      <a:r>
                        <a:rPr lang="en-US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หรือสื่อสังคมออนไลน์ในรูปแบบอื่น</a:t>
                      </a:r>
                      <a:endParaRPr lang="en-US" sz="11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/>
              <a:t>การประกวดหมู่บ้านสารสนเทศชุมชนดีเด่นฯ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797" y="2667000"/>
            <a:ext cx="3962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929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09865578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ขั้นตอน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ตัวอย่าง</a:t>
                      </a:r>
                      <a:endParaRPr lang="th-TH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การนำเสนอผลการดำเนินงาน</a:t>
                      </a:r>
                      <a:endParaRPr lang="en-US" sz="1100" dirty="0">
                        <a:effectLst/>
                        <a:latin typeface="Candara"/>
                        <a:ea typeface="Candara"/>
                        <a:cs typeface="KodchiangUPC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การนำเสนอผลการดำเนินงาน หมายถึง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มีการจัด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PPT </a:t>
                      </a: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นำเสนอผลการดำเนินงานหมู่บ้านสารสนเทศชุมชนดีเด่นฯ ที่มีความน่าสนใจ เข้าใจง่าย ชัดเจน และเวลาเหมาะสม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จัดทำวีดีทัศน์นำเสนอผลการดำเนินงาน   5 - 7 นาที</a:t>
                      </a:r>
                      <a:endParaRPr lang="en-US" sz="1100" dirty="0">
                        <a:effectLst/>
                        <a:latin typeface="Candara"/>
                        <a:ea typeface="Candara"/>
                        <a:cs typeface="KodchiangUPC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/>
              <a:t>การประกวดหมู่บ้านสารสนเทศชุมชนดีเด่นฯ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1" y="2667001"/>
            <a:ext cx="3810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9355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2"/>
          <p:cNvSpPr/>
          <p:nvPr/>
        </p:nvSpPr>
        <p:spPr>
          <a:xfrm>
            <a:off x="1066800" y="1447800"/>
            <a:ext cx="7162800" cy="3581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smtClean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</a:rPr>
              <a:t>Thank you </a:t>
            </a:r>
            <a:endParaRPr lang="th-TH" sz="11500" b="1" dirty="0">
              <a:solidFill>
                <a:schemeClr val="tx1"/>
              </a:solidFill>
              <a:latin typeface="Adobe Song Std L" pitchFamily="18" charset="-128"/>
              <a:ea typeface="Adobe Song Std L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369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 Inf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Info</Template>
  <TotalTime>3329</TotalTime>
  <Words>695</Words>
  <Application>Microsoft Office PowerPoint</Application>
  <PresentationFormat>นำเสนอทางหน้าจอ (4:3)</PresentationFormat>
  <Paragraphs>89</Paragraphs>
  <Slides>16</Slides>
  <Notes>14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16</vt:i4>
      </vt:variant>
    </vt:vector>
  </HeadingPairs>
  <TitlesOfParts>
    <vt:vector size="17" baseType="lpstr">
      <vt:lpstr>PPT Info</vt:lpstr>
      <vt:lpstr>การประกวดหมู่บ้านสารสนเทศชุมชนดีเด่น เพื่อพัฒนาเศรษฐกิจและคุณภาพชีวิต ปี งบประมาณ 2562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ภาพนิ่ง 13</vt:lpstr>
      <vt:lpstr>ภาพนิ่ง 14</vt:lpstr>
      <vt:lpstr>ภาพนิ่ง 15</vt:lpstr>
      <vt:lpstr>ภาพนิ่ง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PowerPoint template, IT</dc:subject>
  <dc:creator>nitzy</dc:creator>
  <cp:keywords>IT, IT PowerPoint template, free, PowerPoint template, download, PPT template, PowerPoint templates, slideshow template, POT, POTX, Power Point template, slide show template</cp:keywords>
  <dc:description>Made by Leawo Software. To find more free PowerPoint templates, please visit http://www.leawo.com/free-powerpoint-templates/</dc:description>
  <cp:lastModifiedBy>prawit</cp:lastModifiedBy>
  <cp:revision>462</cp:revision>
  <cp:lastPrinted>2018-04-30T03:35:28Z</cp:lastPrinted>
  <dcterms:created xsi:type="dcterms:W3CDTF">2015-10-19T06:41:20Z</dcterms:created>
  <dcterms:modified xsi:type="dcterms:W3CDTF">2018-12-04T04:11:36Z</dcterms:modified>
  <cp:category>PowerPoint template, IT</cp:category>
</cp:coreProperties>
</file>